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2944-58D7-4402-BC0D-4DC33680F749}" type="datetimeFigureOut">
              <a:rPr lang="pt-PT" smtClean="0"/>
              <a:t>22-11-2014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DF2A-08E2-475D-914D-56B3A109C50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4.bp.blogspot.com/-_SyBLcz2Ke4/TnZPLMVzZ8I/AAAAAAAAAqc/1IM7m0AIxes/s1600/ceu-az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27584" y="1052736"/>
            <a:ext cx="6359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dobe Myungjo Std M" pitchFamily="18" charset="-128"/>
                <a:ea typeface="Adobe Myungjo Std M" pitchFamily="18" charset="-128"/>
              </a:rPr>
              <a:t>Formas de Representar a </a:t>
            </a:r>
          </a:p>
          <a:p>
            <a:pPr algn="ctr"/>
            <a:r>
              <a:rPr lang="pt-PT" sz="3600" b="1" dirty="0" smtClean="0">
                <a:latin typeface="Adobe Myungjo Std M" pitchFamily="18" charset="-128"/>
                <a:ea typeface="Adobe Myungjo Std M" pitchFamily="18" charset="-128"/>
              </a:rPr>
              <a:t>Superfície da Terra</a:t>
            </a:r>
            <a:endParaRPr lang="pt-PT" sz="3600" b="1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4991">
            <a:off x="1547283" y="2636871"/>
            <a:ext cx="3129985" cy="21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2016224" cy="22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2175694" cy="27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upload.wikimedia.org/wikipedia/commons/e/e2/OrteliusWorldMap1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14790">
            <a:off x="5587973" y="2060262"/>
            <a:ext cx="3300402" cy="2248035"/>
          </a:xfrm>
          <a:prstGeom prst="rect">
            <a:avLst/>
          </a:prstGeom>
          <a:noFill/>
        </p:spPr>
      </p:pic>
      <p:pic>
        <p:nvPicPr>
          <p:cNvPr id="2054" name="Picture 6" descr="http://www.nationsonline.org/maps/political_world_map3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92245">
            <a:off x="539552" y="1052736"/>
            <a:ext cx="3906434" cy="1984220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a/aa/Bilbao_sateli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653136"/>
            <a:ext cx="2347020" cy="1683149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60648"/>
            <a:ext cx="3169940" cy="17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539552" y="476672"/>
            <a:ext cx="420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Diversas formas de representar a Terra</a:t>
            </a:r>
            <a:endParaRPr lang="pt-PT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84368" y="1412776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satélite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6309320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satélite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 rot="932241">
            <a:off x="2411760" y="4581128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satélite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45091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Globo</a:t>
            </a:r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100392" y="59492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Globo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 rot="905840">
            <a:off x="5385493" y="3984093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Mapas antigos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 rot="20767762">
            <a:off x="2999400" y="2378011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Mapas 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557213"/>
            <a:ext cx="89058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as de representação da T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0925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09575"/>
            <a:ext cx="88868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97597" cy="61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013"/>
            <a:ext cx="906780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00025"/>
            <a:ext cx="87058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61913"/>
            <a:ext cx="85153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</Words>
  <Application>Microsoft Office PowerPoint</Application>
  <PresentationFormat>Apresentação no Ecrã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kat</dc:creator>
  <cp:lastModifiedBy>kat</cp:lastModifiedBy>
  <cp:revision>3</cp:revision>
  <dcterms:created xsi:type="dcterms:W3CDTF">2014-11-22T18:38:24Z</dcterms:created>
  <dcterms:modified xsi:type="dcterms:W3CDTF">2014-11-22T19:02:26Z</dcterms:modified>
</cp:coreProperties>
</file>